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6595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>
        <p:scale>
          <a:sx n="66" d="100"/>
          <a:sy n="66" d="100"/>
        </p:scale>
        <p:origin x="1728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89887"/>
            <a:ext cx="7772400" cy="2318515"/>
          </a:xfrm>
        </p:spPr>
        <p:txBody>
          <a:bodyPr anchor="b"/>
          <a:lstStyle>
            <a:lvl1pPr algn="ctr">
              <a:defRPr sz="5827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497813"/>
            <a:ext cx="6858000" cy="1607852"/>
          </a:xfrm>
        </p:spPr>
        <p:txBody>
          <a:bodyPr/>
          <a:lstStyle>
            <a:lvl1pPr marL="0" indent="0" algn="ctr">
              <a:buNone/>
              <a:defRPr sz="2331"/>
            </a:lvl1pPr>
            <a:lvl2pPr marL="443987" indent="0" algn="ctr">
              <a:buNone/>
              <a:defRPr sz="1942"/>
            </a:lvl2pPr>
            <a:lvl3pPr marL="887974" indent="0" algn="ctr">
              <a:buNone/>
              <a:defRPr sz="1748"/>
            </a:lvl3pPr>
            <a:lvl4pPr marL="1331961" indent="0" algn="ctr">
              <a:buNone/>
              <a:defRPr sz="1554"/>
            </a:lvl4pPr>
            <a:lvl5pPr marL="1775948" indent="0" algn="ctr">
              <a:buNone/>
              <a:defRPr sz="1554"/>
            </a:lvl5pPr>
            <a:lvl6pPr marL="2219935" indent="0" algn="ctr">
              <a:buNone/>
              <a:defRPr sz="1554"/>
            </a:lvl6pPr>
            <a:lvl7pPr marL="2663922" indent="0" algn="ctr">
              <a:buNone/>
              <a:defRPr sz="1554"/>
            </a:lvl7pPr>
            <a:lvl8pPr marL="3107908" indent="0" algn="ctr">
              <a:buNone/>
              <a:defRPr sz="1554"/>
            </a:lvl8pPr>
            <a:lvl9pPr marL="3551895" indent="0" algn="ctr">
              <a:buNone/>
              <a:defRPr sz="1554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A980-A0C3-43A6-B3DE-A350466388AE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F593-9CF6-43D6-8E69-8CD311A776F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746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A980-A0C3-43A6-B3DE-A350466388AE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F593-9CF6-43D6-8E69-8CD311A776F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997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54560"/>
            <a:ext cx="1971675" cy="564367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54560"/>
            <a:ext cx="5800725" cy="564367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A980-A0C3-43A6-B3DE-A350466388AE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F593-9CF6-43D6-8E69-8CD311A776F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0736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A980-A0C3-43A6-B3DE-A350466388AE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F593-9CF6-43D6-8E69-8CD311A776F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0109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660268"/>
            <a:ext cx="7886700" cy="2770193"/>
          </a:xfrm>
        </p:spPr>
        <p:txBody>
          <a:bodyPr anchor="b"/>
          <a:lstStyle>
            <a:lvl1pPr>
              <a:defRPr sz="5827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456668"/>
            <a:ext cx="7886700" cy="1456779"/>
          </a:xfrm>
        </p:spPr>
        <p:txBody>
          <a:bodyPr/>
          <a:lstStyle>
            <a:lvl1pPr marL="0" indent="0">
              <a:buNone/>
              <a:defRPr sz="2331">
                <a:solidFill>
                  <a:schemeClr val="tx1">
                    <a:tint val="82000"/>
                  </a:schemeClr>
                </a:solidFill>
              </a:defRPr>
            </a:lvl1pPr>
            <a:lvl2pPr marL="443987" indent="0">
              <a:buNone/>
              <a:defRPr sz="1942">
                <a:solidFill>
                  <a:schemeClr val="tx1">
                    <a:tint val="82000"/>
                  </a:schemeClr>
                </a:solidFill>
              </a:defRPr>
            </a:lvl2pPr>
            <a:lvl3pPr marL="887974" indent="0">
              <a:buNone/>
              <a:defRPr sz="1748">
                <a:solidFill>
                  <a:schemeClr val="tx1">
                    <a:tint val="82000"/>
                  </a:schemeClr>
                </a:solidFill>
              </a:defRPr>
            </a:lvl3pPr>
            <a:lvl4pPr marL="1331961" indent="0">
              <a:buNone/>
              <a:defRPr sz="1554">
                <a:solidFill>
                  <a:schemeClr val="tx1">
                    <a:tint val="82000"/>
                  </a:schemeClr>
                </a:solidFill>
              </a:defRPr>
            </a:lvl4pPr>
            <a:lvl5pPr marL="1775948" indent="0">
              <a:buNone/>
              <a:defRPr sz="1554">
                <a:solidFill>
                  <a:schemeClr val="tx1">
                    <a:tint val="82000"/>
                  </a:schemeClr>
                </a:solidFill>
              </a:defRPr>
            </a:lvl5pPr>
            <a:lvl6pPr marL="2219935" indent="0">
              <a:buNone/>
              <a:defRPr sz="1554">
                <a:solidFill>
                  <a:schemeClr val="tx1">
                    <a:tint val="82000"/>
                  </a:schemeClr>
                </a:solidFill>
              </a:defRPr>
            </a:lvl6pPr>
            <a:lvl7pPr marL="2663922" indent="0">
              <a:buNone/>
              <a:defRPr sz="1554">
                <a:solidFill>
                  <a:schemeClr val="tx1">
                    <a:tint val="82000"/>
                  </a:schemeClr>
                </a:solidFill>
              </a:defRPr>
            </a:lvl7pPr>
            <a:lvl8pPr marL="3107908" indent="0">
              <a:buNone/>
              <a:defRPr sz="1554">
                <a:solidFill>
                  <a:schemeClr val="tx1">
                    <a:tint val="82000"/>
                  </a:schemeClr>
                </a:solidFill>
              </a:defRPr>
            </a:lvl8pPr>
            <a:lvl9pPr marL="3551895" indent="0">
              <a:buNone/>
              <a:defRPr sz="155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A980-A0C3-43A6-B3DE-A350466388AE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F593-9CF6-43D6-8E69-8CD311A776F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2247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772800"/>
            <a:ext cx="3886200" cy="422543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772800"/>
            <a:ext cx="3886200" cy="422543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A980-A0C3-43A6-B3DE-A350466388AE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F593-9CF6-43D6-8E69-8CD311A776F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173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54561"/>
            <a:ext cx="7886700" cy="128720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32518"/>
            <a:ext cx="3868340" cy="800072"/>
          </a:xfrm>
        </p:spPr>
        <p:txBody>
          <a:bodyPr anchor="b"/>
          <a:lstStyle>
            <a:lvl1pPr marL="0" indent="0">
              <a:buNone/>
              <a:defRPr sz="2331" b="1"/>
            </a:lvl1pPr>
            <a:lvl2pPr marL="443987" indent="0">
              <a:buNone/>
              <a:defRPr sz="1942" b="1"/>
            </a:lvl2pPr>
            <a:lvl3pPr marL="887974" indent="0">
              <a:buNone/>
              <a:defRPr sz="1748" b="1"/>
            </a:lvl3pPr>
            <a:lvl4pPr marL="1331961" indent="0">
              <a:buNone/>
              <a:defRPr sz="1554" b="1"/>
            </a:lvl4pPr>
            <a:lvl5pPr marL="1775948" indent="0">
              <a:buNone/>
              <a:defRPr sz="1554" b="1"/>
            </a:lvl5pPr>
            <a:lvl6pPr marL="2219935" indent="0">
              <a:buNone/>
              <a:defRPr sz="1554" b="1"/>
            </a:lvl6pPr>
            <a:lvl7pPr marL="2663922" indent="0">
              <a:buNone/>
              <a:defRPr sz="1554" b="1"/>
            </a:lvl7pPr>
            <a:lvl8pPr marL="3107908" indent="0">
              <a:buNone/>
              <a:defRPr sz="1554" b="1"/>
            </a:lvl8pPr>
            <a:lvl9pPr marL="3551895" indent="0">
              <a:buNone/>
              <a:defRPr sz="1554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432590"/>
            <a:ext cx="3868340" cy="357797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32518"/>
            <a:ext cx="3887391" cy="800072"/>
          </a:xfrm>
        </p:spPr>
        <p:txBody>
          <a:bodyPr anchor="b"/>
          <a:lstStyle>
            <a:lvl1pPr marL="0" indent="0">
              <a:buNone/>
              <a:defRPr sz="2331" b="1"/>
            </a:lvl1pPr>
            <a:lvl2pPr marL="443987" indent="0">
              <a:buNone/>
              <a:defRPr sz="1942" b="1"/>
            </a:lvl2pPr>
            <a:lvl3pPr marL="887974" indent="0">
              <a:buNone/>
              <a:defRPr sz="1748" b="1"/>
            </a:lvl3pPr>
            <a:lvl4pPr marL="1331961" indent="0">
              <a:buNone/>
              <a:defRPr sz="1554" b="1"/>
            </a:lvl4pPr>
            <a:lvl5pPr marL="1775948" indent="0">
              <a:buNone/>
              <a:defRPr sz="1554" b="1"/>
            </a:lvl5pPr>
            <a:lvl6pPr marL="2219935" indent="0">
              <a:buNone/>
              <a:defRPr sz="1554" b="1"/>
            </a:lvl6pPr>
            <a:lvl7pPr marL="2663922" indent="0">
              <a:buNone/>
              <a:defRPr sz="1554" b="1"/>
            </a:lvl7pPr>
            <a:lvl8pPr marL="3107908" indent="0">
              <a:buNone/>
              <a:defRPr sz="1554" b="1"/>
            </a:lvl8pPr>
            <a:lvl9pPr marL="3551895" indent="0">
              <a:buNone/>
              <a:defRPr sz="1554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432590"/>
            <a:ext cx="3887391" cy="357797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A980-A0C3-43A6-B3DE-A350466388AE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F593-9CF6-43D6-8E69-8CD311A776F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7788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A980-A0C3-43A6-B3DE-A350466388AE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F593-9CF6-43D6-8E69-8CD311A776F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7348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A980-A0C3-43A6-B3DE-A350466388AE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F593-9CF6-43D6-8E69-8CD311A776F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1582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43971"/>
            <a:ext cx="2949178" cy="1553898"/>
          </a:xfrm>
        </p:spPr>
        <p:txBody>
          <a:bodyPr anchor="b"/>
          <a:lstStyle>
            <a:lvl1pPr>
              <a:defRPr sz="310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58855"/>
            <a:ext cx="4629150" cy="4732606"/>
          </a:xfrm>
        </p:spPr>
        <p:txBody>
          <a:bodyPr/>
          <a:lstStyle>
            <a:lvl1pPr>
              <a:defRPr sz="3108"/>
            </a:lvl1pPr>
            <a:lvl2pPr>
              <a:defRPr sz="2719"/>
            </a:lvl2pPr>
            <a:lvl3pPr>
              <a:defRPr sz="2331"/>
            </a:lvl3pPr>
            <a:lvl4pPr>
              <a:defRPr sz="1942"/>
            </a:lvl4pPr>
            <a:lvl5pPr>
              <a:defRPr sz="1942"/>
            </a:lvl5pPr>
            <a:lvl6pPr>
              <a:defRPr sz="1942"/>
            </a:lvl6pPr>
            <a:lvl7pPr>
              <a:defRPr sz="1942"/>
            </a:lvl7pPr>
            <a:lvl8pPr>
              <a:defRPr sz="1942"/>
            </a:lvl8pPr>
            <a:lvl9pPr>
              <a:defRPr sz="1942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997869"/>
            <a:ext cx="2949178" cy="3701299"/>
          </a:xfrm>
        </p:spPr>
        <p:txBody>
          <a:bodyPr/>
          <a:lstStyle>
            <a:lvl1pPr marL="0" indent="0">
              <a:buNone/>
              <a:defRPr sz="1554"/>
            </a:lvl1pPr>
            <a:lvl2pPr marL="443987" indent="0">
              <a:buNone/>
              <a:defRPr sz="1360"/>
            </a:lvl2pPr>
            <a:lvl3pPr marL="887974" indent="0">
              <a:buNone/>
              <a:defRPr sz="1165"/>
            </a:lvl3pPr>
            <a:lvl4pPr marL="1331961" indent="0">
              <a:buNone/>
              <a:defRPr sz="971"/>
            </a:lvl4pPr>
            <a:lvl5pPr marL="1775948" indent="0">
              <a:buNone/>
              <a:defRPr sz="971"/>
            </a:lvl5pPr>
            <a:lvl6pPr marL="2219935" indent="0">
              <a:buNone/>
              <a:defRPr sz="971"/>
            </a:lvl6pPr>
            <a:lvl7pPr marL="2663922" indent="0">
              <a:buNone/>
              <a:defRPr sz="971"/>
            </a:lvl7pPr>
            <a:lvl8pPr marL="3107908" indent="0">
              <a:buNone/>
              <a:defRPr sz="971"/>
            </a:lvl8pPr>
            <a:lvl9pPr marL="3551895" indent="0">
              <a:buNone/>
              <a:defRPr sz="97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A980-A0C3-43A6-B3DE-A350466388AE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F593-9CF6-43D6-8E69-8CD311A776F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7127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43971"/>
            <a:ext cx="2949178" cy="1553898"/>
          </a:xfrm>
        </p:spPr>
        <p:txBody>
          <a:bodyPr anchor="b"/>
          <a:lstStyle>
            <a:lvl1pPr>
              <a:defRPr sz="3108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58855"/>
            <a:ext cx="4629150" cy="4732606"/>
          </a:xfrm>
        </p:spPr>
        <p:txBody>
          <a:bodyPr anchor="t"/>
          <a:lstStyle>
            <a:lvl1pPr marL="0" indent="0">
              <a:buNone/>
              <a:defRPr sz="3108"/>
            </a:lvl1pPr>
            <a:lvl2pPr marL="443987" indent="0">
              <a:buNone/>
              <a:defRPr sz="2719"/>
            </a:lvl2pPr>
            <a:lvl3pPr marL="887974" indent="0">
              <a:buNone/>
              <a:defRPr sz="2331"/>
            </a:lvl3pPr>
            <a:lvl4pPr marL="1331961" indent="0">
              <a:buNone/>
              <a:defRPr sz="1942"/>
            </a:lvl4pPr>
            <a:lvl5pPr marL="1775948" indent="0">
              <a:buNone/>
              <a:defRPr sz="1942"/>
            </a:lvl5pPr>
            <a:lvl6pPr marL="2219935" indent="0">
              <a:buNone/>
              <a:defRPr sz="1942"/>
            </a:lvl6pPr>
            <a:lvl7pPr marL="2663922" indent="0">
              <a:buNone/>
              <a:defRPr sz="1942"/>
            </a:lvl7pPr>
            <a:lvl8pPr marL="3107908" indent="0">
              <a:buNone/>
              <a:defRPr sz="1942"/>
            </a:lvl8pPr>
            <a:lvl9pPr marL="3551895" indent="0">
              <a:buNone/>
              <a:defRPr sz="1942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997869"/>
            <a:ext cx="2949178" cy="3701299"/>
          </a:xfrm>
        </p:spPr>
        <p:txBody>
          <a:bodyPr/>
          <a:lstStyle>
            <a:lvl1pPr marL="0" indent="0">
              <a:buNone/>
              <a:defRPr sz="1554"/>
            </a:lvl1pPr>
            <a:lvl2pPr marL="443987" indent="0">
              <a:buNone/>
              <a:defRPr sz="1360"/>
            </a:lvl2pPr>
            <a:lvl3pPr marL="887974" indent="0">
              <a:buNone/>
              <a:defRPr sz="1165"/>
            </a:lvl3pPr>
            <a:lvl4pPr marL="1331961" indent="0">
              <a:buNone/>
              <a:defRPr sz="971"/>
            </a:lvl4pPr>
            <a:lvl5pPr marL="1775948" indent="0">
              <a:buNone/>
              <a:defRPr sz="971"/>
            </a:lvl5pPr>
            <a:lvl6pPr marL="2219935" indent="0">
              <a:buNone/>
              <a:defRPr sz="971"/>
            </a:lvl6pPr>
            <a:lvl7pPr marL="2663922" indent="0">
              <a:buNone/>
              <a:defRPr sz="971"/>
            </a:lvl7pPr>
            <a:lvl8pPr marL="3107908" indent="0">
              <a:buNone/>
              <a:defRPr sz="971"/>
            </a:lvl8pPr>
            <a:lvl9pPr marL="3551895" indent="0">
              <a:buNone/>
              <a:defRPr sz="97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AA980-A0C3-43A6-B3DE-A350466388AE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F593-9CF6-43D6-8E69-8CD311A776F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5453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54561"/>
            <a:ext cx="7886700" cy="1287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72800"/>
            <a:ext cx="7886700" cy="4225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172430"/>
            <a:ext cx="2057400" cy="3545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6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AAA980-A0C3-43A6-B3DE-A350466388AE}" type="datetimeFigureOut">
              <a:rPr lang="zh-CN" altLang="en-US" smtClean="0"/>
              <a:t>2026/5/12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172430"/>
            <a:ext cx="3086100" cy="3545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6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172430"/>
            <a:ext cx="2057400" cy="3545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6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50F593-9CF6-43D6-8E69-8CD311A776F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980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87974" rtl="0" eaLnBrk="1" latinLnBrk="0" hangingPunct="1">
        <a:lnSpc>
          <a:spcPct val="90000"/>
        </a:lnSpc>
        <a:spcBef>
          <a:spcPct val="0"/>
        </a:spcBef>
        <a:buNone/>
        <a:defRPr sz="42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1993" indent="-221993" algn="l" defTabSz="887974" rtl="0" eaLnBrk="1" latinLnBrk="0" hangingPunct="1">
        <a:lnSpc>
          <a:spcPct val="90000"/>
        </a:lnSpc>
        <a:spcBef>
          <a:spcPts val="971"/>
        </a:spcBef>
        <a:buFont typeface="Arial" panose="020B0604020202020204" pitchFamily="34" charset="0"/>
        <a:buChar char="•"/>
        <a:defRPr sz="2719" kern="1200">
          <a:solidFill>
            <a:schemeClr val="tx1"/>
          </a:solidFill>
          <a:latin typeface="+mn-lt"/>
          <a:ea typeface="+mn-ea"/>
          <a:cs typeface="+mn-cs"/>
        </a:defRPr>
      </a:lvl1pPr>
      <a:lvl2pPr marL="665980" indent="-221993" algn="l" defTabSz="887974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2331" kern="1200">
          <a:solidFill>
            <a:schemeClr val="tx1"/>
          </a:solidFill>
          <a:latin typeface="+mn-lt"/>
          <a:ea typeface="+mn-ea"/>
          <a:cs typeface="+mn-cs"/>
        </a:defRPr>
      </a:lvl2pPr>
      <a:lvl3pPr marL="1109967" indent="-221993" algn="l" defTabSz="887974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942" kern="1200">
          <a:solidFill>
            <a:schemeClr val="tx1"/>
          </a:solidFill>
          <a:latin typeface="+mn-lt"/>
          <a:ea typeface="+mn-ea"/>
          <a:cs typeface="+mn-cs"/>
        </a:defRPr>
      </a:lvl3pPr>
      <a:lvl4pPr marL="1553954" indent="-221993" algn="l" defTabSz="887974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48" kern="1200">
          <a:solidFill>
            <a:schemeClr val="tx1"/>
          </a:solidFill>
          <a:latin typeface="+mn-lt"/>
          <a:ea typeface="+mn-ea"/>
          <a:cs typeface="+mn-cs"/>
        </a:defRPr>
      </a:lvl4pPr>
      <a:lvl5pPr marL="1997941" indent="-221993" algn="l" defTabSz="887974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48" kern="1200">
          <a:solidFill>
            <a:schemeClr val="tx1"/>
          </a:solidFill>
          <a:latin typeface="+mn-lt"/>
          <a:ea typeface="+mn-ea"/>
          <a:cs typeface="+mn-cs"/>
        </a:defRPr>
      </a:lvl5pPr>
      <a:lvl6pPr marL="2441928" indent="-221993" algn="l" defTabSz="887974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48" kern="1200">
          <a:solidFill>
            <a:schemeClr val="tx1"/>
          </a:solidFill>
          <a:latin typeface="+mn-lt"/>
          <a:ea typeface="+mn-ea"/>
          <a:cs typeface="+mn-cs"/>
        </a:defRPr>
      </a:lvl6pPr>
      <a:lvl7pPr marL="2885915" indent="-221993" algn="l" defTabSz="887974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48" kern="1200">
          <a:solidFill>
            <a:schemeClr val="tx1"/>
          </a:solidFill>
          <a:latin typeface="+mn-lt"/>
          <a:ea typeface="+mn-ea"/>
          <a:cs typeface="+mn-cs"/>
        </a:defRPr>
      </a:lvl7pPr>
      <a:lvl8pPr marL="3329902" indent="-221993" algn="l" defTabSz="887974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48" kern="1200">
          <a:solidFill>
            <a:schemeClr val="tx1"/>
          </a:solidFill>
          <a:latin typeface="+mn-lt"/>
          <a:ea typeface="+mn-ea"/>
          <a:cs typeface="+mn-cs"/>
        </a:defRPr>
      </a:lvl8pPr>
      <a:lvl9pPr marL="3773889" indent="-221993" algn="l" defTabSz="887974" rtl="0" eaLnBrk="1" latinLnBrk="0" hangingPunct="1">
        <a:lnSpc>
          <a:spcPct val="90000"/>
        </a:lnSpc>
        <a:spcBef>
          <a:spcPts val="486"/>
        </a:spcBef>
        <a:buFont typeface="Arial" panose="020B0604020202020204" pitchFamily="34" charset="0"/>
        <a:buChar char="•"/>
        <a:defRPr sz="17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87974" rtl="0" eaLnBrk="1" latinLnBrk="0" hangingPunct="1">
        <a:defRPr sz="1748" kern="1200">
          <a:solidFill>
            <a:schemeClr val="tx1"/>
          </a:solidFill>
          <a:latin typeface="+mn-lt"/>
          <a:ea typeface="+mn-ea"/>
          <a:cs typeface="+mn-cs"/>
        </a:defRPr>
      </a:lvl1pPr>
      <a:lvl2pPr marL="443987" algn="l" defTabSz="887974" rtl="0" eaLnBrk="1" latinLnBrk="0" hangingPunct="1">
        <a:defRPr sz="1748" kern="1200">
          <a:solidFill>
            <a:schemeClr val="tx1"/>
          </a:solidFill>
          <a:latin typeface="+mn-lt"/>
          <a:ea typeface="+mn-ea"/>
          <a:cs typeface="+mn-cs"/>
        </a:defRPr>
      </a:lvl2pPr>
      <a:lvl3pPr marL="887974" algn="l" defTabSz="887974" rtl="0" eaLnBrk="1" latinLnBrk="0" hangingPunct="1">
        <a:defRPr sz="1748" kern="1200">
          <a:solidFill>
            <a:schemeClr val="tx1"/>
          </a:solidFill>
          <a:latin typeface="+mn-lt"/>
          <a:ea typeface="+mn-ea"/>
          <a:cs typeface="+mn-cs"/>
        </a:defRPr>
      </a:lvl3pPr>
      <a:lvl4pPr marL="1331961" algn="l" defTabSz="887974" rtl="0" eaLnBrk="1" latinLnBrk="0" hangingPunct="1">
        <a:defRPr sz="1748" kern="1200">
          <a:solidFill>
            <a:schemeClr val="tx1"/>
          </a:solidFill>
          <a:latin typeface="+mn-lt"/>
          <a:ea typeface="+mn-ea"/>
          <a:cs typeface="+mn-cs"/>
        </a:defRPr>
      </a:lvl4pPr>
      <a:lvl5pPr marL="1775948" algn="l" defTabSz="887974" rtl="0" eaLnBrk="1" latinLnBrk="0" hangingPunct="1">
        <a:defRPr sz="1748" kern="1200">
          <a:solidFill>
            <a:schemeClr val="tx1"/>
          </a:solidFill>
          <a:latin typeface="+mn-lt"/>
          <a:ea typeface="+mn-ea"/>
          <a:cs typeface="+mn-cs"/>
        </a:defRPr>
      </a:lvl5pPr>
      <a:lvl6pPr marL="2219935" algn="l" defTabSz="887974" rtl="0" eaLnBrk="1" latinLnBrk="0" hangingPunct="1">
        <a:defRPr sz="1748" kern="1200">
          <a:solidFill>
            <a:schemeClr val="tx1"/>
          </a:solidFill>
          <a:latin typeface="+mn-lt"/>
          <a:ea typeface="+mn-ea"/>
          <a:cs typeface="+mn-cs"/>
        </a:defRPr>
      </a:lvl6pPr>
      <a:lvl7pPr marL="2663922" algn="l" defTabSz="887974" rtl="0" eaLnBrk="1" latinLnBrk="0" hangingPunct="1">
        <a:defRPr sz="1748" kern="1200">
          <a:solidFill>
            <a:schemeClr val="tx1"/>
          </a:solidFill>
          <a:latin typeface="+mn-lt"/>
          <a:ea typeface="+mn-ea"/>
          <a:cs typeface="+mn-cs"/>
        </a:defRPr>
      </a:lvl7pPr>
      <a:lvl8pPr marL="3107908" algn="l" defTabSz="887974" rtl="0" eaLnBrk="1" latinLnBrk="0" hangingPunct="1">
        <a:defRPr sz="1748" kern="1200">
          <a:solidFill>
            <a:schemeClr val="tx1"/>
          </a:solidFill>
          <a:latin typeface="+mn-lt"/>
          <a:ea typeface="+mn-ea"/>
          <a:cs typeface="+mn-cs"/>
        </a:defRPr>
      </a:lvl8pPr>
      <a:lvl9pPr marL="3551895" algn="l" defTabSz="887974" rtl="0" eaLnBrk="1" latinLnBrk="0" hangingPunct="1">
        <a:defRPr sz="17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206FCB64-3E1B-6108-6F18-285CEB68377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6414" y="-1"/>
            <a:ext cx="9396827" cy="6659563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77A8BB6B-8827-D061-024B-A615E030DC29}"/>
              </a:ext>
            </a:extLst>
          </p:cNvPr>
          <p:cNvSpPr txBox="1"/>
          <p:nvPr/>
        </p:nvSpPr>
        <p:spPr>
          <a:xfrm>
            <a:off x="1299028" y="3490685"/>
            <a:ext cx="654594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dirty="0">
                <a:latin typeface="Noto Sans SC" panose="020B0200000000000000" pitchFamily="34" charset="-122"/>
                <a:ea typeface="Noto Sans SC" panose="020B0200000000000000" pitchFamily="34" charset="-122"/>
              </a:rPr>
              <a:t>For successfully completing the SDG Hero Workshop. </a:t>
            </a:r>
          </a:p>
          <a:p>
            <a:pPr algn="ctr"/>
            <a:r>
              <a:rPr lang="en-US" altLang="zh-CN" sz="1400" dirty="0">
                <a:latin typeface="Noto Sans SC" panose="020B0200000000000000" pitchFamily="34" charset="-122"/>
                <a:ea typeface="Noto Sans SC" panose="020B0200000000000000" pitchFamily="34" charset="-122"/>
              </a:rPr>
              <a:t>Today, you explored global challenges, co-designed creative solutions, </a:t>
            </a:r>
          </a:p>
          <a:p>
            <a:pPr algn="ctr"/>
            <a:r>
              <a:rPr lang="en-US" altLang="zh-CN" sz="1400" dirty="0">
                <a:latin typeface="Noto Sans SC" panose="020B0200000000000000" pitchFamily="34" charset="-122"/>
                <a:ea typeface="Noto Sans SC" panose="020B0200000000000000" pitchFamily="34" charset="-122"/>
              </a:rPr>
              <a:t>and proved that the next generation is ready to build a sustainable future.</a:t>
            </a:r>
            <a:endParaRPr lang="zh-CN" altLang="en-US" sz="1400" dirty="0">
              <a:latin typeface="Noto Sans SC" panose="020B0200000000000000" pitchFamily="34" charset="-122"/>
              <a:ea typeface="Noto Sans SC" panose="020B0200000000000000" pitchFamily="34" charset="-122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44D91CDF-EE10-661C-B90E-AA65D2FB9473}"/>
              </a:ext>
            </a:extLst>
          </p:cNvPr>
          <p:cNvSpPr txBox="1"/>
          <p:nvPr/>
        </p:nvSpPr>
        <p:spPr>
          <a:xfrm>
            <a:off x="2815770" y="2569028"/>
            <a:ext cx="35124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b="1" dirty="0">
                <a:latin typeface="Noto Sans SC" panose="020B0200000000000000" pitchFamily="34" charset="-122"/>
                <a:ea typeface="Noto Sans SC" panose="020B0200000000000000" pitchFamily="34" charset="-122"/>
              </a:rPr>
              <a:t>To our Young SDG Hero:</a:t>
            </a:r>
            <a:endParaRPr lang="zh-CN" altLang="en-US" sz="2000" b="1" dirty="0">
              <a:latin typeface="Noto Sans SC" panose="020B0200000000000000" pitchFamily="34" charset="-122"/>
              <a:ea typeface="Noto Sans SC" panose="020B0200000000000000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93C58BA-72A0-8654-1B8F-29C2E79C133F}"/>
              </a:ext>
            </a:extLst>
          </p:cNvPr>
          <p:cNvSpPr txBox="1"/>
          <p:nvPr/>
        </p:nvSpPr>
        <p:spPr>
          <a:xfrm>
            <a:off x="2815770" y="3058884"/>
            <a:ext cx="35124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dirty="0"/>
              <a:t>_________________________</a:t>
            </a:r>
            <a:endParaRPr lang="zh-CN" altLang="en-US" sz="2000" dirty="0">
              <a:latin typeface="Noto Sans SC" panose="020B0200000000000000" pitchFamily="34" charset="-122"/>
              <a:ea typeface="Noto Sans SC" panose="020B02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90971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主题​​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40</Words>
  <Application>Microsoft Office PowerPoint</Application>
  <PresentationFormat>自定义</PresentationFormat>
  <Paragraphs>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Noto Sans SC</vt:lpstr>
      <vt:lpstr>Aptos</vt:lpstr>
      <vt:lpstr>Aptos Display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徐昕尧</dc:creator>
  <cp:lastModifiedBy>徐昕尧</cp:lastModifiedBy>
  <cp:revision>3</cp:revision>
  <dcterms:created xsi:type="dcterms:W3CDTF">2026-05-12T06:28:21Z</dcterms:created>
  <dcterms:modified xsi:type="dcterms:W3CDTF">2026-05-12T06:37:54Z</dcterms:modified>
</cp:coreProperties>
</file>